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9" r:id="rId10"/>
    <p:sldId id="272" r:id="rId11"/>
    <p:sldId id="268" r:id="rId12"/>
    <p:sldId id="270" r:id="rId13"/>
    <p:sldId id="271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e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e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e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emf"/><Relationship Id="rId2" Type="http://schemas.openxmlformats.org/officeDocument/2006/relationships/image" Target="../media/image31.wmf"/><Relationship Id="rId16" Type="http://schemas.openxmlformats.org/officeDocument/2006/relationships/image" Target="../media/image45.e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emf"/><Relationship Id="rId10" Type="http://schemas.openxmlformats.org/officeDocument/2006/relationships/image" Target="../media/image39.emf"/><Relationship Id="rId4" Type="http://schemas.openxmlformats.org/officeDocument/2006/relationships/image" Target="../media/image33.emf"/><Relationship Id="rId9" Type="http://schemas.openxmlformats.org/officeDocument/2006/relationships/image" Target="../media/image38.wmf"/><Relationship Id="rId14" Type="http://schemas.openxmlformats.org/officeDocument/2006/relationships/image" Target="../media/image43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image" Target="../media/image48.wmf"/><Relationship Id="rId7" Type="http://schemas.openxmlformats.org/officeDocument/2006/relationships/image" Target="../media/image52.e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e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6.emf"/><Relationship Id="rId7" Type="http://schemas.openxmlformats.org/officeDocument/2006/relationships/image" Target="../media/image60.e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emf"/><Relationship Id="rId5" Type="http://schemas.openxmlformats.org/officeDocument/2006/relationships/image" Target="../media/image58.wmf"/><Relationship Id="rId4" Type="http://schemas.openxmlformats.org/officeDocument/2006/relationships/image" Target="../media/image5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2AB19-DBD4-4842-B3B3-F1709974F99D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C1BFE-ADE1-47D6-B9B7-B67B0EA4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1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98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925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265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vậy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biệt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nhau</a:t>
            </a:r>
            <a:r>
              <a:rPr lang="en-US" baseline="0" dirty="0" smtClean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smtClean="0"/>
              <a:t>VD. </a:t>
            </a:r>
            <a:r>
              <a:rPr lang="en-US" baseline="0" dirty="0" err="1" smtClean="0"/>
              <a:t>Nhà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8 </a:t>
            </a:r>
            <a:r>
              <a:rPr lang="en-US" baseline="0" dirty="0" err="1" smtClean="0"/>
              <a:t>người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mà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gọi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r>
              <a:rPr lang="en-US" baseline="0" dirty="0" smtClean="0"/>
              <a:t>?</a:t>
            </a:r>
            <a:endParaRPr dirty="0"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992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lấy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rồi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đặt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bằng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đầu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khẳng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định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chủ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quyền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baseline="0" dirty="0" err="1" smtClean="0"/>
              <a:t>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ngoặc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nhọn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viết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trong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dòng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C1BFE-ADE1-47D6-B9B7-B67B0EA42C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1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226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4287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hợp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thứ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trưng</a:t>
            </a:r>
            <a:endParaRPr lang="en-US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aseline="0" dirty="0" err="1" smtClean="0"/>
              <a:t>Lưu</a:t>
            </a:r>
            <a:r>
              <a:rPr lang="en-US" baseline="0" dirty="0" smtClean="0"/>
              <a:t> ý: </a:t>
            </a:r>
            <a:r>
              <a:rPr lang="en-US" baseline="0" dirty="0" err="1" smtClean="0"/>
              <a:t>dạy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endParaRPr dirty="0"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503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0030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479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70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6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anice作品">
  <p:cSld name="Janice作品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1"/>
          <p:cNvGrpSpPr/>
          <p:nvPr/>
        </p:nvGrpSpPr>
        <p:grpSpPr>
          <a:xfrm>
            <a:off x="0" y="0"/>
            <a:ext cx="12187170" cy="6858000"/>
            <a:chOff x="0" y="0"/>
            <a:chExt cx="12190344" cy="6858000"/>
          </a:xfrm>
        </p:grpSpPr>
        <p:pic>
          <p:nvPicPr>
            <p:cNvPr id="87" name="Google Shape;87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5593532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6596812" y="0"/>
              <a:ext cx="5593532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5593532" y="0"/>
              <a:ext cx="1008111" cy="6858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6596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randomBar dir="vert"/>
      </p:transition>
    </mc:Choice>
    <mc:Fallback xmlns="">
      <p:transition spd="slow" advClick="0" advTm="3000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9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9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4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4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5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9670-B182-4DA1-91FC-A6BB81E832A2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0B00-2343-47A9-8944-B13D80D7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6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1.e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0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7.e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7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6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24" Type="http://schemas.openxmlformats.org/officeDocument/2006/relationships/image" Target="../media/image18.wmf"/><Relationship Id="rId5" Type="http://schemas.openxmlformats.org/officeDocument/2006/relationships/image" Target="../media/image10.wmf"/><Relationship Id="rId15" Type="http://schemas.openxmlformats.org/officeDocument/2006/relationships/image" Target="../media/image15.emf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20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Relationship Id="rId22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e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8.wmf"/><Relationship Id="rId34" Type="http://schemas.openxmlformats.org/officeDocument/2006/relationships/oleObject" Target="../embeddings/oleObject41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6.wmf"/><Relationship Id="rId25" Type="http://schemas.openxmlformats.org/officeDocument/2006/relationships/image" Target="../media/image40.wmf"/><Relationship Id="rId33" Type="http://schemas.openxmlformats.org/officeDocument/2006/relationships/image" Target="../media/image44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42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3.e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23" Type="http://schemas.openxmlformats.org/officeDocument/2006/relationships/image" Target="../media/image39.emf"/><Relationship Id="rId28" Type="http://schemas.openxmlformats.org/officeDocument/2006/relationships/oleObject" Target="../embeddings/oleObject38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7.wmf"/><Relationship Id="rId31" Type="http://schemas.openxmlformats.org/officeDocument/2006/relationships/image" Target="../media/image43.e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41.e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45.emf"/><Relationship Id="rId8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2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e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3.e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>
            <a:off x="4005212" y="876066"/>
            <a:ext cx="952108" cy="970961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99272" y="3300808"/>
            <a:ext cx="914400" cy="10935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580166" y="1108461"/>
            <a:ext cx="1187777" cy="119720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65647" y="4815973"/>
            <a:ext cx="111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7737" y="1890166"/>
            <a:ext cx="82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17195" y="3224673"/>
            <a:ext cx="1117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91552" y="4627839"/>
            <a:ext cx="1032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3728" y="2262421"/>
            <a:ext cx="1112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0417" y="4779388"/>
            <a:ext cx="838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201238" y="235646"/>
            <a:ext cx="0" cy="64290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45157" y="329938"/>
            <a:ext cx="6272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45157" y="1519758"/>
            <a:ext cx="6411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a; b; 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0;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45157" y="4004383"/>
            <a:ext cx="6411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0; 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1;b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9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2383" y="893440"/>
            <a:ext cx="103757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(SGK - 9)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9 &lt; x &lt;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4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x &lt; 18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599246"/>
              </p:ext>
            </p:extLst>
          </p:nvPr>
        </p:nvGraphicFramePr>
        <p:xfrm>
          <a:off x="1372765" y="1623178"/>
          <a:ext cx="4699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3" imgW="4698720" imgH="431640" progId="Equation.DSMT4">
                  <p:embed/>
                </p:oleObj>
              </mc:Choice>
              <mc:Fallback>
                <p:oleObj name="Equation" r:id="rId3" imgW="4698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2765" y="1623178"/>
                        <a:ext cx="4699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599780"/>
              </p:ext>
            </p:extLst>
          </p:nvPr>
        </p:nvGraphicFramePr>
        <p:xfrm>
          <a:off x="1377640" y="2148543"/>
          <a:ext cx="234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5" imgW="2349360" imgH="431640" progId="Equation.DSMT4">
                  <p:embed/>
                </p:oleObj>
              </mc:Choice>
              <mc:Fallback>
                <p:oleObj name="Equation" r:id="rId5" imgW="2349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7640" y="2148543"/>
                        <a:ext cx="2349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15034"/>
              </p:ext>
            </p:extLst>
          </p:nvPr>
        </p:nvGraphicFramePr>
        <p:xfrm>
          <a:off x="2143943" y="3249221"/>
          <a:ext cx="46974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7" imgW="4696904" imgH="431177" progId="Equation.DSMT4">
                  <p:embed/>
                </p:oleObj>
              </mc:Choice>
              <mc:Fallback>
                <p:oleObj name="Equation" r:id="rId7" imgW="4696904" imgH="4311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43943" y="3249221"/>
                        <a:ext cx="46974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26561"/>
              </p:ext>
            </p:extLst>
          </p:nvPr>
        </p:nvGraphicFramePr>
        <p:xfrm>
          <a:off x="1165651" y="3784013"/>
          <a:ext cx="12430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9" imgW="1243584" imgH="480207" progId="Equation.DSMT4">
                  <p:embed/>
                </p:oleObj>
              </mc:Choice>
              <mc:Fallback>
                <p:oleObj name="Equation" r:id="rId9" imgW="1243584" imgH="4802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65651" y="3784013"/>
                        <a:ext cx="1243013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298873"/>
              </p:ext>
            </p:extLst>
          </p:nvPr>
        </p:nvGraphicFramePr>
        <p:xfrm>
          <a:off x="7488924" y="3798414"/>
          <a:ext cx="29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11" imgW="291960" imgH="431640" progId="Equation.DSMT4">
                  <p:embed/>
                </p:oleObj>
              </mc:Choice>
              <mc:Fallback>
                <p:oleObj name="Equation" r:id="rId11" imgW="29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88924" y="3798414"/>
                        <a:ext cx="292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415941"/>
              </p:ext>
            </p:extLst>
          </p:nvPr>
        </p:nvGraphicFramePr>
        <p:xfrm>
          <a:off x="2143943" y="4352143"/>
          <a:ext cx="23479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13" imgW="2348632" imgH="429735" progId="Equation.DSMT4">
                  <p:embed/>
                </p:oleObj>
              </mc:Choice>
              <mc:Fallback>
                <p:oleObj name="Equation" r:id="rId13" imgW="2348632" imgH="4297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43943" y="4352143"/>
                        <a:ext cx="2347913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75192"/>
              </p:ext>
            </p:extLst>
          </p:nvPr>
        </p:nvGraphicFramePr>
        <p:xfrm>
          <a:off x="1138664" y="4886053"/>
          <a:ext cx="1270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15" imgW="1269492" imgH="481650" progId="Equation.DSMT4">
                  <p:embed/>
                </p:oleObj>
              </mc:Choice>
              <mc:Fallback>
                <p:oleObj name="Equation" r:id="rId15" imgW="1269492" imgH="4816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38664" y="4886053"/>
                        <a:ext cx="1270000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265565"/>
              </p:ext>
            </p:extLst>
          </p:nvPr>
        </p:nvGraphicFramePr>
        <p:xfrm>
          <a:off x="6550843" y="4892598"/>
          <a:ext cx="2905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17" imgW="291105" imgH="429735" progId="Equation.DSMT4">
                  <p:embed/>
                </p:oleObj>
              </mc:Choice>
              <mc:Fallback>
                <p:oleObj name="Equation" r:id="rId17" imgW="291105" imgH="4297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550843" y="4892598"/>
                        <a:ext cx="290513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8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669" y="546754"/>
            <a:ext cx="11689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463" y="1687585"/>
            <a:ext cx="10426045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 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675775"/>
              </p:ext>
            </p:extLst>
          </p:nvPr>
        </p:nvGraphicFramePr>
        <p:xfrm>
          <a:off x="1465863" y="2570720"/>
          <a:ext cx="2286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4" imgW="2286000" imgH="1028520" progId="Equation.DSMT4">
                  <p:embed/>
                </p:oleObj>
              </mc:Choice>
              <mc:Fallback>
                <p:oleObj name="Equation" r:id="rId4" imgW="22860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5863" y="2570720"/>
                        <a:ext cx="22860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901180" y="3047362"/>
            <a:ext cx="2592372" cy="211852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96726" y="3384223"/>
            <a:ext cx="141402" cy="17748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40425" y="3589944"/>
            <a:ext cx="141402" cy="17748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6726" y="4414887"/>
            <a:ext cx="141402" cy="17748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1827" y="4106625"/>
            <a:ext cx="141402" cy="17748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62072" y="3216212"/>
            <a:ext cx="2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54243" y="3169995"/>
            <a:ext cx="2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6657" y="4293541"/>
            <a:ext cx="2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32016" y="4340675"/>
            <a:ext cx="2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545400" y="4713596"/>
            <a:ext cx="141402" cy="17748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686802" y="4802340"/>
            <a:ext cx="2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6" idx="7"/>
          </p:cNvCxnSpPr>
          <p:nvPr/>
        </p:nvCxnSpPr>
        <p:spPr>
          <a:xfrm flipV="1">
            <a:off x="8113908" y="3034620"/>
            <a:ext cx="964104" cy="3229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78010" y="2818614"/>
            <a:ext cx="54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3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7223" y="485050"/>
            <a:ext cx="9565065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sau đây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[1; 2; 3; 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4]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(1; 2; 3; 4)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M 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1; 2; 3; 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= {1; 2; 3; 4}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7223" y="2360620"/>
            <a:ext cx="966876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4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Câu 2: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 Cho B = {2; 3; 4; 5}.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Chọn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đáp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án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sai trong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đáp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án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sau?</a:t>
            </a:r>
            <a:endParaRPr lang="en-US" sz="2400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2 ∈ B  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 5 ∈ B     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1 ∉ B    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 6 ∈ 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03975" y="1951347"/>
            <a:ext cx="480767" cy="54675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03975" y="3824673"/>
            <a:ext cx="480767" cy="54675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45821" y="4271658"/>
            <a:ext cx="921627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3: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nhiên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hơn 5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hơn 10.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{6; 7; 8; 9}    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 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{5; 6; 7; 8; 9}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A = {6; 7; 8; 9; 10}    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A = {6; 7; 8}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77884" y="5089133"/>
            <a:ext cx="480767" cy="54675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7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3848" y="763760"/>
            <a:ext cx="9791307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4: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nhau trong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“HOC SINH”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 P = {H; O; C; S; I; N; H}     	B. P = {H; O; C; S; I; N}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 P = {H; C; S; I; N}     		D. P = {H; O; C; H; I; N}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261" y="2850818"/>
            <a:ext cx="9800733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4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Câu 5: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 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Viết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hợp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A = {16; 17; 18; 19}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dưới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dạng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chỉ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ra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tính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chất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đặc</a:t>
            </a: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trưng</a:t>
            </a:r>
            <a:endParaRPr lang="en-US" sz="2400" dirty="0">
              <a:solidFill>
                <a:schemeClr val="bg1"/>
              </a:solid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A. A = {x|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&lt; x &lt; 19}     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vi-VN" sz="24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B. A = {x|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&lt; x &lt; 20}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 A = {x|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&lt; x &lt; 20}     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 A = {x|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&lt; x ≤ 20}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308860" y="1495786"/>
            <a:ext cx="480767" cy="54675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61067" y="4265082"/>
            <a:ext cx="480767" cy="54675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24" y="556689"/>
            <a:ext cx="1151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724" y="1157749"/>
            <a:ext cx="11354390" cy="44781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A; B; C;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             x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 &lt; 4	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(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		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{},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“;”.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397420"/>
              </p:ext>
            </p:extLst>
          </p:nvPr>
        </p:nvGraphicFramePr>
        <p:xfrm>
          <a:off x="7448680" y="2094047"/>
          <a:ext cx="1816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4" imgW="1815840" imgH="431640" progId="Equation.DSMT4">
                  <p:embed/>
                </p:oleObj>
              </mc:Choice>
              <mc:Fallback>
                <p:oleObj name="Equation" r:id="rId4" imgW="1815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48680" y="2094047"/>
                        <a:ext cx="1816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491651"/>
              </p:ext>
            </p:extLst>
          </p:nvPr>
        </p:nvGraphicFramePr>
        <p:xfrm>
          <a:off x="7442330" y="2497690"/>
          <a:ext cx="914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Equation" r:id="rId6" imgW="914400" imgH="482400" progId="Equation.DSMT4">
                  <p:embed/>
                </p:oleObj>
              </mc:Choice>
              <mc:Fallback>
                <p:oleObj name="Equation" r:id="rId6" imgW="914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42330" y="2497690"/>
                        <a:ext cx="914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45539"/>
              </p:ext>
            </p:extLst>
          </p:nvPr>
        </p:nvGraphicFramePr>
        <p:xfrm>
          <a:off x="10910823" y="2512983"/>
          <a:ext cx="29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Equation" r:id="rId8" imgW="291960" imgH="431640" progId="Equation.DSMT4">
                  <p:embed/>
                </p:oleObj>
              </mc:Choice>
              <mc:Fallback>
                <p:oleObj name="Equation" r:id="rId8" imgW="29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10823" y="2512983"/>
                        <a:ext cx="292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63322"/>
              </p:ext>
            </p:extLst>
          </p:nvPr>
        </p:nvGraphicFramePr>
        <p:xfrm>
          <a:off x="1744350" y="3062294"/>
          <a:ext cx="508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10" imgW="507960" imgH="291960" progId="Equation.DSMT4">
                  <p:embed/>
                </p:oleObj>
              </mc:Choice>
              <mc:Fallback>
                <p:oleObj name="Equation" r:id="rId10" imgW="507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44350" y="3062294"/>
                        <a:ext cx="508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425689"/>
              </p:ext>
            </p:extLst>
          </p:nvPr>
        </p:nvGraphicFramePr>
        <p:xfrm>
          <a:off x="7442330" y="3005865"/>
          <a:ext cx="153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Equation" r:id="rId12" imgW="1536480" imgH="342720" progId="Equation.DSMT4">
                  <p:embed/>
                </p:oleObj>
              </mc:Choice>
              <mc:Fallback>
                <p:oleObj name="Equation" r:id="rId12" imgW="1536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42330" y="3005865"/>
                        <a:ext cx="15367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45660"/>
              </p:ext>
            </p:extLst>
          </p:nvPr>
        </p:nvGraphicFramePr>
        <p:xfrm>
          <a:off x="3430958" y="4757822"/>
          <a:ext cx="205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14" imgW="2057400" imgH="431640" progId="Equation.DSMT4">
                  <p:embed/>
                </p:oleObj>
              </mc:Choice>
              <mc:Fallback>
                <p:oleObj name="Equation" r:id="rId14" imgW="2057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30958" y="4757822"/>
                        <a:ext cx="2057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501890"/>
              </p:ext>
            </p:extLst>
          </p:nvPr>
        </p:nvGraphicFramePr>
        <p:xfrm>
          <a:off x="4303963" y="5189538"/>
          <a:ext cx="193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16" imgW="1930320" imgH="431640" progId="Equation.DSMT4">
                  <p:embed/>
                </p:oleObj>
              </mc:Choice>
              <mc:Fallback>
                <p:oleObj name="Equation" r:id="rId16" imgW="1930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303963" y="5189538"/>
                        <a:ext cx="1930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05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54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randomBar dir="vert"/>
      </p:transition>
    </mc:Choice>
    <mc:Fallback xmlns="">
      <p:transition spd="slow" advClick="0" advTm="3000">
        <p:randomBa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95" y="1284906"/>
            <a:ext cx="11679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303" y="1983267"/>
            <a:ext cx="9502219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VD.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85059" y="586545"/>
            <a:ext cx="5221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I. SỐ TỰ NHIÊN</a:t>
            </a:r>
          </a:p>
        </p:txBody>
      </p:sp>
    </p:spTree>
    <p:extLst>
      <p:ext uri="{BB962C8B-B14F-4D97-AF65-F5344CB8AC3E}">
        <p14:creationId xmlns:p14="http://schemas.microsoft.com/office/powerpoint/2010/main" val="297078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375" y="669302"/>
            <a:ext cx="10680569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738" y="1628738"/>
            <a:ext cx="107999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A; B; C;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a; b;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c; d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b; c;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d: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{}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“;”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1737"/>
              </p:ext>
            </p:extLst>
          </p:nvPr>
        </p:nvGraphicFramePr>
        <p:xfrm>
          <a:off x="3619975" y="2951725"/>
          <a:ext cx="1879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4" imgW="1879560" imgH="431640" progId="Equation.DSMT4">
                  <p:embed/>
                </p:oleObj>
              </mc:Choice>
              <mc:Fallback>
                <p:oleObj name="Equation" r:id="rId4" imgW="1879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19975" y="2951725"/>
                        <a:ext cx="1879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9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4146" y="314879"/>
            <a:ext cx="7551298" cy="618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VD1.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“TOAN HOC”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“TOAN HOC”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368178"/>
              </p:ext>
            </p:extLst>
          </p:nvPr>
        </p:nvGraphicFramePr>
        <p:xfrm>
          <a:off x="2965383" y="4863900"/>
          <a:ext cx="2070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Equation" r:id="rId4" imgW="2070000" imgH="431640" progId="Equation.DSMT4">
                  <p:embed/>
                </p:oleObj>
              </mc:Choice>
              <mc:Fallback>
                <p:oleObj name="Equation" r:id="rId4" imgW="2070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65383" y="4863900"/>
                        <a:ext cx="2070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31842"/>
              </p:ext>
            </p:extLst>
          </p:nvPr>
        </p:nvGraphicFramePr>
        <p:xfrm>
          <a:off x="2901950" y="5876925"/>
          <a:ext cx="2641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6" imgW="2641320" imgH="431640" progId="Equation.DSMT4">
                  <p:embed/>
                </p:oleObj>
              </mc:Choice>
              <mc:Fallback>
                <p:oleObj name="Equation" r:id="rId6" imgW="2641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1950" y="5876925"/>
                        <a:ext cx="2641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196006"/>
              </p:ext>
            </p:extLst>
          </p:nvPr>
        </p:nvGraphicFramePr>
        <p:xfrm>
          <a:off x="3322638" y="3811588"/>
          <a:ext cx="800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8" imgW="799920" imgH="431640" progId="Equation.DSMT4">
                  <p:embed/>
                </p:oleObj>
              </mc:Choice>
              <mc:Fallback>
                <p:oleObj name="Equation" r:id="rId8" imgW="799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22638" y="3811588"/>
                        <a:ext cx="800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858415"/>
              </p:ext>
            </p:extLst>
          </p:nvPr>
        </p:nvGraphicFramePr>
        <p:xfrm>
          <a:off x="3961941" y="3862651"/>
          <a:ext cx="673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10" imgW="672840" imgH="330120" progId="Equation.DSMT4">
                  <p:embed/>
                </p:oleObj>
              </mc:Choice>
              <mc:Fallback>
                <p:oleObj name="Equation" r:id="rId10" imgW="6728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61941" y="3862651"/>
                        <a:ext cx="673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09281"/>
              </p:ext>
            </p:extLst>
          </p:nvPr>
        </p:nvGraphicFramePr>
        <p:xfrm>
          <a:off x="4482377" y="3821279"/>
          <a:ext cx="29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12" imgW="291960" imgH="431640" progId="Equation.DSMT4">
                  <p:embed/>
                </p:oleObj>
              </mc:Choice>
              <mc:Fallback>
                <p:oleObj name="Equation" r:id="rId12" imgW="29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82377" y="3821279"/>
                        <a:ext cx="292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55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388" y="565608"/>
            <a:ext cx="935138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Phần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tử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thuộc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VD2.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(3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thuộc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B), 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(4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không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thuộc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E), </a:t>
            </a: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Luyện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2: Cho A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chẵn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lớn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hơn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10</a:t>
            </a: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điểm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dấu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chỗ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trống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thích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           a. 7 ….  A		b. 4 ….. A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  c. 10 …. A	d.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16 …. A</a:t>
            </a:r>
          </a:p>
          <a:p>
            <a:pPr>
              <a:lnSpc>
                <a:spcPct val="150000"/>
              </a:lnSpc>
            </a:pP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639966"/>
              </p:ext>
            </p:extLst>
          </p:nvPr>
        </p:nvGraphicFramePr>
        <p:xfrm>
          <a:off x="1635125" y="2196904"/>
          <a:ext cx="812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6" name="Equation" r:id="rId4" imgW="812520" imgH="330120" progId="Equation.DSMT4">
                  <p:embed/>
                </p:oleObj>
              </mc:Choice>
              <mc:Fallback>
                <p:oleObj name="Equation" r:id="rId4" imgW="8125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5125" y="2196904"/>
                        <a:ext cx="812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03922"/>
              </p:ext>
            </p:extLst>
          </p:nvPr>
        </p:nvGraphicFramePr>
        <p:xfrm>
          <a:off x="1616075" y="2914650"/>
          <a:ext cx="838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Equation" r:id="rId6" imgW="838080" imgH="355320" progId="Equation.DSMT4">
                  <p:embed/>
                </p:oleObj>
              </mc:Choice>
              <mc:Fallback>
                <p:oleObj name="Equation" r:id="rId6" imgW="8380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6075" y="2914650"/>
                        <a:ext cx="838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631571"/>
              </p:ext>
            </p:extLst>
          </p:nvPr>
        </p:nvGraphicFramePr>
        <p:xfrm>
          <a:off x="3333030" y="4311007"/>
          <a:ext cx="609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8" name="Equation" r:id="rId8" imgW="609480" imgH="355320" progId="Equation.DSMT4">
                  <p:embed/>
                </p:oleObj>
              </mc:Choice>
              <mc:Fallback>
                <p:oleObj name="Equation" r:id="rId8" imgW="609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33030" y="4311007"/>
                        <a:ext cx="609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96663"/>
              </p:ext>
            </p:extLst>
          </p:nvPr>
        </p:nvGraphicFramePr>
        <p:xfrm>
          <a:off x="6589137" y="5666794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" name="Equation" r:id="rId10" imgW="228600" imgH="228600" progId="Equation.DSMT4">
                  <p:embed/>
                </p:oleObj>
              </mc:Choice>
              <mc:Fallback>
                <p:oleObj name="Equation" r:id="rId10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89137" y="5666794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236714"/>
              </p:ext>
            </p:extLst>
          </p:nvPr>
        </p:nvGraphicFramePr>
        <p:xfrm>
          <a:off x="6474837" y="4931184"/>
          <a:ext cx="228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0" name="Equation" r:id="rId12" imgW="228600" imgH="291960" progId="Equation.DSMT4">
                  <p:embed/>
                </p:oleObj>
              </mc:Choice>
              <mc:Fallback>
                <p:oleObj name="Equation" r:id="rId12" imgW="2286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74837" y="4931184"/>
                        <a:ext cx="228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955669"/>
              </p:ext>
            </p:extLst>
          </p:nvPr>
        </p:nvGraphicFramePr>
        <p:xfrm>
          <a:off x="3803108" y="4955062"/>
          <a:ext cx="2270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1" name="Equation" r:id="rId14" imgW="227055" imgH="290937" progId="Equation.DSMT4">
                  <p:embed/>
                </p:oleObj>
              </mc:Choice>
              <mc:Fallback>
                <p:oleObj name="Equation" r:id="rId14" imgW="227055" imgH="2909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03108" y="4955062"/>
                        <a:ext cx="227013" cy="29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534543"/>
              </p:ext>
            </p:extLst>
          </p:nvPr>
        </p:nvGraphicFramePr>
        <p:xfrm>
          <a:off x="4030121" y="5609701"/>
          <a:ext cx="2270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Equation" r:id="rId16" imgW="227055" imgH="290937" progId="Equation.DSMT4">
                  <p:embed/>
                </p:oleObj>
              </mc:Choice>
              <mc:Fallback>
                <p:oleObj name="Equation" r:id="rId16" imgW="227055" imgH="2909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30121" y="5609701"/>
                        <a:ext cx="227013" cy="29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613892" y="1394700"/>
            <a:ext cx="2047875" cy="600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220296" y="1394700"/>
            <a:ext cx="2276475" cy="581025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31953"/>
              </p:ext>
            </p:extLst>
          </p:nvPr>
        </p:nvGraphicFramePr>
        <p:xfrm>
          <a:off x="4436769" y="2206625"/>
          <a:ext cx="1943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3" name="Equation" r:id="rId20" imgW="1942920" imgH="419040" progId="Equation.DSMT4">
                  <p:embed/>
                </p:oleObj>
              </mc:Choice>
              <mc:Fallback>
                <p:oleObj name="Equation" r:id="rId20" imgW="1942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436769" y="2206625"/>
                        <a:ext cx="1943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17963" y="1451850"/>
            <a:ext cx="2562225" cy="542925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369964"/>
              </p:ext>
            </p:extLst>
          </p:nvPr>
        </p:nvGraphicFramePr>
        <p:xfrm>
          <a:off x="5542601" y="2873375"/>
          <a:ext cx="1765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4" name="Equation" r:id="rId23" imgW="1765080" imgH="393480" progId="Equation.DSMT4">
                  <p:embed/>
                </p:oleObj>
              </mc:Choice>
              <mc:Fallback>
                <p:oleObj name="Equation" r:id="rId23" imgW="1765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42601" y="2873375"/>
                        <a:ext cx="17653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24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8924" y="678729"/>
            <a:ext cx="9473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 A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3; 5; 7; 9</a:t>
            </a:r>
          </a:p>
          <a:p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583" y="2463521"/>
            <a:ext cx="11076495" cy="17081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x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 &lt; 10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910946"/>
              </p:ext>
            </p:extLst>
          </p:nvPr>
        </p:nvGraphicFramePr>
        <p:xfrm>
          <a:off x="1944344" y="3536127"/>
          <a:ext cx="2578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4" imgW="2577960" imgH="520560" progId="Equation.DSMT4">
                  <p:embed/>
                </p:oleObj>
              </mc:Choice>
              <mc:Fallback>
                <p:oleObj name="Equation" r:id="rId4" imgW="25779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4344" y="3536127"/>
                        <a:ext cx="25781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495827" y="2463521"/>
            <a:ext cx="18853" cy="256096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181192"/>
              </p:ext>
            </p:extLst>
          </p:nvPr>
        </p:nvGraphicFramePr>
        <p:xfrm>
          <a:off x="6072629" y="3507848"/>
          <a:ext cx="1117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6" imgW="1117440" imgH="571320" progId="Equation.DSMT4">
                  <p:embed/>
                </p:oleObj>
              </mc:Choice>
              <mc:Fallback>
                <p:oleObj name="Equation" r:id="rId6" imgW="11174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72629" y="3507848"/>
                        <a:ext cx="1117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77039"/>
              </p:ext>
            </p:extLst>
          </p:nvPr>
        </p:nvGraphicFramePr>
        <p:xfrm>
          <a:off x="10972800" y="3514392"/>
          <a:ext cx="355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8" imgW="355320" imgH="520560" progId="Equation.DSMT4">
                  <p:embed/>
                </p:oleObj>
              </mc:Choice>
              <mc:Fallback>
                <p:oleObj name="Equation" r:id="rId8" imgW="3553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72800" y="3514392"/>
                        <a:ext cx="3556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1217" y="5128181"/>
            <a:ext cx="5458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VD.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82567"/>
              </p:ext>
            </p:extLst>
          </p:nvPr>
        </p:nvGraphicFramePr>
        <p:xfrm>
          <a:off x="2480920" y="5738911"/>
          <a:ext cx="2222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10" imgW="2222280" imgH="431640" progId="Equation.DSMT4">
                  <p:embed/>
                </p:oleObj>
              </mc:Choice>
              <mc:Fallback>
                <p:oleObj name="Equation" r:id="rId10" imgW="2222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80920" y="5738911"/>
                        <a:ext cx="2222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3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797" y="-522887"/>
            <a:ext cx="11792932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“THANH LIET”</a:t>
            </a:r>
          </a:p>
          <a:p>
            <a:pPr algn="ctr"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“THANH LIET”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Cho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518700"/>
              </p:ext>
            </p:extLst>
          </p:nvPr>
        </p:nvGraphicFramePr>
        <p:xfrm>
          <a:off x="4340008" y="3062423"/>
          <a:ext cx="107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4" imgW="1079280" imgH="571320" progId="Equation.DSMT4">
                  <p:embed/>
                </p:oleObj>
              </mc:Choice>
              <mc:Fallback>
                <p:oleObj name="Equation" r:id="rId4" imgW="1079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0008" y="3062423"/>
                        <a:ext cx="107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223168"/>
              </p:ext>
            </p:extLst>
          </p:nvPr>
        </p:nvGraphicFramePr>
        <p:xfrm>
          <a:off x="3405188" y="2416175"/>
          <a:ext cx="3822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6" imgW="3822480" imgH="520560" progId="Equation.DSMT4">
                  <p:embed/>
                </p:oleObj>
              </mc:Choice>
              <mc:Fallback>
                <p:oleObj name="Equation" r:id="rId6" imgW="38224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5188" y="2416175"/>
                        <a:ext cx="38227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216669"/>
              </p:ext>
            </p:extLst>
          </p:nvPr>
        </p:nvGraphicFramePr>
        <p:xfrm>
          <a:off x="3135313" y="5715000"/>
          <a:ext cx="4572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8" imgW="4572000" imgH="520560" progId="Equation.DSMT4">
                  <p:embed/>
                </p:oleObj>
              </mc:Choice>
              <mc:Fallback>
                <p:oleObj name="Equation" r:id="rId8" imgW="45720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35313" y="5715000"/>
                        <a:ext cx="45720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316580" y="3039459"/>
            <a:ext cx="56813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3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&lt;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40 </a:t>
            </a:r>
            <a:endParaRPr lang="en-US" sz="3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706003"/>
              </p:ext>
            </p:extLst>
          </p:nvPr>
        </p:nvGraphicFramePr>
        <p:xfrm>
          <a:off x="10557769" y="3096279"/>
          <a:ext cx="3524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10" imgW="351917" imgH="518062" progId="Equation.DSMT4">
                  <p:embed/>
                </p:oleObj>
              </mc:Choice>
              <mc:Fallback>
                <p:oleObj name="Equation" r:id="rId10" imgW="351917" imgH="5180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557769" y="3096279"/>
                        <a:ext cx="35242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759750"/>
              </p:ext>
            </p:extLst>
          </p:nvPr>
        </p:nvGraphicFramePr>
        <p:xfrm>
          <a:off x="1362709" y="5128466"/>
          <a:ext cx="107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12" imgW="1079280" imgH="571320" progId="Equation.DSMT4">
                  <p:embed/>
                </p:oleObj>
              </mc:Choice>
              <mc:Fallback>
                <p:oleObj name="Equation" r:id="rId12" imgW="1079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2709" y="5128466"/>
                        <a:ext cx="107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339281" y="5105502"/>
            <a:ext cx="56813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3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&lt;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&lt; 40 </a:t>
            </a:r>
            <a:endParaRPr lang="en-US" sz="3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825698"/>
              </p:ext>
            </p:extLst>
          </p:nvPr>
        </p:nvGraphicFramePr>
        <p:xfrm>
          <a:off x="7580470" y="5162322"/>
          <a:ext cx="3524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13" imgW="351917" imgH="518062" progId="Equation.DSMT4">
                  <p:embed/>
                </p:oleObj>
              </mc:Choice>
              <mc:Fallback>
                <p:oleObj name="Equation" r:id="rId13" imgW="351917" imgH="5180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80470" y="5162322"/>
                        <a:ext cx="35242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815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153" y="220642"/>
            <a:ext cx="7447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165" y="1646248"/>
            <a:ext cx="114818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(SGK – 9)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          x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 &lt; 14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          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&lt; x &lt; 50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 &lt; 14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x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40 &lt; x &lt; 50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66588"/>
              </p:ext>
            </p:extLst>
          </p:nvPr>
        </p:nvGraphicFramePr>
        <p:xfrm>
          <a:off x="1054097" y="2318953"/>
          <a:ext cx="914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" name="Equation" r:id="rId4" imgW="914400" imgH="482400" progId="Equation.DSMT4">
                  <p:embed/>
                </p:oleObj>
              </mc:Choice>
              <mc:Fallback>
                <p:oleObj name="Equation" r:id="rId4" imgW="914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4097" y="2318953"/>
                        <a:ext cx="914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11215"/>
              </p:ext>
            </p:extLst>
          </p:nvPr>
        </p:nvGraphicFramePr>
        <p:xfrm>
          <a:off x="5305654" y="2344353"/>
          <a:ext cx="29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" name="Equation" r:id="rId6" imgW="291960" imgH="431640" progId="Equation.DSMT4">
                  <p:embed/>
                </p:oleObj>
              </mc:Choice>
              <mc:Fallback>
                <p:oleObj name="Equation" r:id="rId6" imgW="29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05654" y="2344353"/>
                        <a:ext cx="292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208753"/>
              </p:ext>
            </p:extLst>
          </p:nvPr>
        </p:nvGraphicFramePr>
        <p:xfrm>
          <a:off x="1067242" y="2862381"/>
          <a:ext cx="889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9" name="Equation" r:id="rId8" imgW="888840" imgH="482400" progId="Equation.DSMT4">
                  <p:embed/>
                </p:oleObj>
              </mc:Choice>
              <mc:Fallback>
                <p:oleObj name="Equation" r:id="rId8" imgW="888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7242" y="2862381"/>
                        <a:ext cx="889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183727"/>
              </p:ext>
            </p:extLst>
          </p:nvPr>
        </p:nvGraphicFramePr>
        <p:xfrm>
          <a:off x="5962597" y="2879147"/>
          <a:ext cx="2905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0" name="Equation" r:id="rId10" imgW="291105" imgH="429735" progId="Equation.DSMT4">
                  <p:embed/>
                </p:oleObj>
              </mc:Choice>
              <mc:Fallback>
                <p:oleObj name="Equation" r:id="rId10" imgW="291105" imgH="4297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62597" y="2879147"/>
                        <a:ext cx="290513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822605"/>
              </p:ext>
            </p:extLst>
          </p:nvPr>
        </p:nvGraphicFramePr>
        <p:xfrm>
          <a:off x="1778000" y="4545013"/>
          <a:ext cx="3340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1" name="Equation" r:id="rId12" imgW="3340080" imgH="431640" progId="Equation.DSMT4">
                  <p:embed/>
                </p:oleObj>
              </mc:Choice>
              <mc:Fallback>
                <p:oleObj name="Equation" r:id="rId12" imgW="3340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78000" y="4545013"/>
                        <a:ext cx="3340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26280"/>
              </p:ext>
            </p:extLst>
          </p:nvPr>
        </p:nvGraphicFramePr>
        <p:xfrm>
          <a:off x="2190750" y="5732463"/>
          <a:ext cx="283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" name="Equation" r:id="rId14" imgW="2831760" imgH="431640" progId="Equation.DSMT4">
                  <p:embed/>
                </p:oleObj>
              </mc:Choice>
              <mc:Fallback>
                <p:oleObj name="Equation" r:id="rId14" imgW="283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90750" y="5732463"/>
                        <a:ext cx="2832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9874" y="857838"/>
            <a:ext cx="10105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2. (SGK - 9)  Cho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              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a. 11 … A	b. 12 … A	c. 14 … A	d. 19 …A 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41195"/>
              </p:ext>
            </p:extLst>
          </p:nvPr>
        </p:nvGraphicFramePr>
        <p:xfrm>
          <a:off x="4525583" y="932877"/>
          <a:ext cx="2298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" name="Equation" r:id="rId16" imgW="2298600" imgH="342720" progId="Equation.DSMT4">
                  <p:embed/>
                </p:oleObj>
              </mc:Choice>
              <mc:Fallback>
                <p:oleObj name="Equation" r:id="rId16" imgW="22986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25583" y="932877"/>
                        <a:ext cx="22987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37654"/>
              </p:ext>
            </p:extLst>
          </p:nvPr>
        </p:nvGraphicFramePr>
        <p:xfrm>
          <a:off x="8575672" y="1058897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" name="Equation" r:id="rId18" imgW="457200" imgH="279360" progId="Equation.DSMT4">
                  <p:embed/>
                </p:oleObj>
              </mc:Choice>
              <mc:Fallback>
                <p:oleObj name="Equation" r:id="rId18" imgW="457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575672" y="1058897"/>
                        <a:ext cx="457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353141"/>
              </p:ext>
            </p:extLst>
          </p:nvPr>
        </p:nvGraphicFramePr>
        <p:xfrm>
          <a:off x="2368152" y="1372828"/>
          <a:ext cx="190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" name="Equation" r:id="rId20" imgW="190440" imgH="190440" progId="Equation.DSMT4">
                  <p:embed/>
                </p:oleObj>
              </mc:Choice>
              <mc:Fallback>
                <p:oleObj name="Equation" r:id="rId20" imgW="190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368152" y="1372828"/>
                        <a:ext cx="1905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996088"/>
              </p:ext>
            </p:extLst>
          </p:nvPr>
        </p:nvGraphicFramePr>
        <p:xfrm>
          <a:off x="7921468" y="1400536"/>
          <a:ext cx="188913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6" name="Equation" r:id="rId22" imgW="188912" imgH="188910" progId="Equation.DSMT4">
                  <p:embed/>
                </p:oleObj>
              </mc:Choice>
              <mc:Fallback>
                <p:oleObj name="Equation" r:id="rId22" imgW="188912" imgH="1889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921468" y="1400536"/>
                        <a:ext cx="188913" cy="188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095640"/>
              </p:ext>
            </p:extLst>
          </p:nvPr>
        </p:nvGraphicFramePr>
        <p:xfrm>
          <a:off x="6082444" y="1341226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7" name="Equation" r:id="rId24" imgW="190440" imgH="241200" progId="Equation.DSMT4">
                  <p:embed/>
                </p:oleObj>
              </mc:Choice>
              <mc:Fallback>
                <p:oleObj name="Equation" r:id="rId24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082444" y="1341226"/>
                        <a:ext cx="190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602314"/>
              </p:ext>
            </p:extLst>
          </p:nvPr>
        </p:nvGraphicFramePr>
        <p:xfrm>
          <a:off x="4259487" y="1357003"/>
          <a:ext cx="188913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8" name="Equation" r:id="rId26" imgW="188912" imgH="240825" progId="Equation.DSMT4">
                  <p:embed/>
                </p:oleObj>
              </mc:Choice>
              <mc:Fallback>
                <p:oleObj name="Equation" r:id="rId26" imgW="188912" imgH="24082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259487" y="1357003"/>
                        <a:ext cx="188913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244023"/>
              </p:ext>
            </p:extLst>
          </p:nvPr>
        </p:nvGraphicFramePr>
        <p:xfrm>
          <a:off x="1792664" y="3982916"/>
          <a:ext cx="9128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9" name="Equation" r:id="rId28" imgW="912897" imgH="480207" progId="Equation.DSMT4">
                  <p:embed/>
                </p:oleObj>
              </mc:Choice>
              <mc:Fallback>
                <p:oleObj name="Equation" r:id="rId28" imgW="912897" imgH="4802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792664" y="3982916"/>
                        <a:ext cx="912813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623307"/>
              </p:ext>
            </p:extLst>
          </p:nvPr>
        </p:nvGraphicFramePr>
        <p:xfrm>
          <a:off x="6057300" y="4005435"/>
          <a:ext cx="288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0" name="Equation" r:id="rId30" imgW="289666" imgH="428293" progId="Equation.DSMT4">
                  <p:embed/>
                </p:oleObj>
              </mc:Choice>
              <mc:Fallback>
                <p:oleObj name="Equation" r:id="rId30" imgW="289666" imgH="42829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057300" y="4005435"/>
                        <a:ext cx="2889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08120"/>
              </p:ext>
            </p:extLst>
          </p:nvPr>
        </p:nvGraphicFramePr>
        <p:xfrm>
          <a:off x="1778000" y="5071320"/>
          <a:ext cx="889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1" name="Equation" r:id="rId32" imgW="888429" imgH="481650" progId="Equation.DSMT4">
                  <p:embed/>
                </p:oleObj>
              </mc:Choice>
              <mc:Fallback>
                <p:oleObj name="Equation" r:id="rId32" imgW="888429" imgH="4816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778000" y="5071320"/>
                        <a:ext cx="889000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99422"/>
              </p:ext>
            </p:extLst>
          </p:nvPr>
        </p:nvGraphicFramePr>
        <p:xfrm>
          <a:off x="6594147" y="5100046"/>
          <a:ext cx="2857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" name="Equation" r:id="rId34" imgW="286427" imgH="426851" progId="Equation.DSMT4">
                  <p:embed/>
                </p:oleObj>
              </mc:Choice>
              <mc:Fallback>
                <p:oleObj name="Equation" r:id="rId34" imgW="286427" imgH="4268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594147" y="5100046"/>
                        <a:ext cx="285750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75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0131" y="801275"/>
            <a:ext cx="9502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(SGK - 9)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x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x &lt; 16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x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4 &lt; x &lt; 31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944631"/>
              </p:ext>
            </p:extLst>
          </p:nvPr>
        </p:nvGraphicFramePr>
        <p:xfrm>
          <a:off x="1220831" y="1521131"/>
          <a:ext cx="2705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6" name="Equation" r:id="rId4" imgW="2705040" imgH="431640" progId="Equation.DSMT4">
                  <p:embed/>
                </p:oleObj>
              </mc:Choice>
              <mc:Fallback>
                <p:oleObj name="Equation" r:id="rId4" imgW="2705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0831" y="1521131"/>
                        <a:ext cx="2705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032864"/>
              </p:ext>
            </p:extLst>
          </p:nvPr>
        </p:nvGraphicFramePr>
        <p:xfrm>
          <a:off x="1259754" y="2054091"/>
          <a:ext cx="3149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7" name="Equation" r:id="rId6" imgW="3149280" imgH="431640" progId="Equation.DSMT4">
                  <p:embed/>
                </p:oleObj>
              </mc:Choice>
              <mc:Fallback>
                <p:oleObj name="Equation" r:id="rId6" imgW="3149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9754" y="2054091"/>
                        <a:ext cx="3149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775258"/>
              </p:ext>
            </p:extLst>
          </p:nvPr>
        </p:nvGraphicFramePr>
        <p:xfrm>
          <a:off x="975345" y="3697608"/>
          <a:ext cx="127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8" name="Equation" r:id="rId8" imgW="1269720" imgH="482400" progId="Equation.DSMT4">
                  <p:embed/>
                </p:oleObj>
              </mc:Choice>
              <mc:Fallback>
                <p:oleObj name="Equation" r:id="rId8" imgW="12697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5345" y="3697608"/>
                        <a:ext cx="1270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12778"/>
              </p:ext>
            </p:extLst>
          </p:nvPr>
        </p:nvGraphicFramePr>
        <p:xfrm>
          <a:off x="6723810" y="3704154"/>
          <a:ext cx="29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9" name="Equation" r:id="rId10" imgW="291960" imgH="431640" progId="Equation.DSMT4">
                  <p:embed/>
                </p:oleObj>
              </mc:Choice>
              <mc:Fallback>
                <p:oleObj name="Equation" r:id="rId10" imgW="29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23810" y="3704154"/>
                        <a:ext cx="292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56457"/>
              </p:ext>
            </p:extLst>
          </p:nvPr>
        </p:nvGraphicFramePr>
        <p:xfrm>
          <a:off x="954212" y="4758838"/>
          <a:ext cx="1244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0" name="Equation" r:id="rId12" imgW="1244520" imgH="482400" progId="Equation.DSMT4">
                  <p:embed/>
                </p:oleObj>
              </mc:Choice>
              <mc:Fallback>
                <p:oleObj name="Equation" r:id="rId12" imgW="12445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54212" y="4758838"/>
                        <a:ext cx="1244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101111"/>
              </p:ext>
            </p:extLst>
          </p:nvPr>
        </p:nvGraphicFramePr>
        <p:xfrm>
          <a:off x="1953115" y="3145652"/>
          <a:ext cx="2703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1" name="Equation" r:id="rId14" imgW="2703428" imgH="431177" progId="Equation.DSMT4">
                  <p:embed/>
                </p:oleObj>
              </mc:Choice>
              <mc:Fallback>
                <p:oleObj name="Equation" r:id="rId14" imgW="2703428" imgH="4311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53115" y="3145652"/>
                        <a:ext cx="27035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165844"/>
              </p:ext>
            </p:extLst>
          </p:nvPr>
        </p:nvGraphicFramePr>
        <p:xfrm>
          <a:off x="7167594" y="4801798"/>
          <a:ext cx="2889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2" name="Equation" r:id="rId16" imgW="289666" imgH="429735" progId="Equation.DSMT4">
                  <p:embed/>
                </p:oleObj>
              </mc:Choice>
              <mc:Fallback>
                <p:oleObj name="Equation" r:id="rId16" imgW="289666" imgH="4297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167594" y="4801798"/>
                        <a:ext cx="2889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415989"/>
              </p:ext>
            </p:extLst>
          </p:nvPr>
        </p:nvGraphicFramePr>
        <p:xfrm>
          <a:off x="1962542" y="4258552"/>
          <a:ext cx="31480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" name="Equation" r:id="rId18" imgW="3148542" imgH="429735" progId="Equation.DSMT4">
                  <p:embed/>
                </p:oleObj>
              </mc:Choice>
              <mc:Fallback>
                <p:oleObj name="Equation" r:id="rId18" imgW="3148542" imgH="42973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62542" y="4258552"/>
                        <a:ext cx="3148013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948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4743</TotalTime>
  <Words>908</Words>
  <Application>Microsoft Office PowerPoint</Application>
  <PresentationFormat>Widescreen</PresentationFormat>
  <Paragraphs>135</Paragraphs>
  <Slides>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Đặng Minh</dc:creator>
  <cp:lastModifiedBy>Microsoft account</cp:lastModifiedBy>
  <cp:revision>120</cp:revision>
  <dcterms:created xsi:type="dcterms:W3CDTF">2021-08-29T07:32:20Z</dcterms:created>
  <dcterms:modified xsi:type="dcterms:W3CDTF">2022-05-14T14:31:27Z</dcterms:modified>
</cp:coreProperties>
</file>